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7" r:id="rId2"/>
    <p:sldId id="256" r:id="rId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75" d="100"/>
          <a:sy n="75" d="100"/>
        </p:scale>
        <p:origin x="-366" y="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p:txBody>
          <a:bodyPr/>
          <a:lstStyle>
            <a:lvl1pPr>
              <a:defRPr>
                <a:solidFill>
                  <a:srgbClr val="FFFFFF"/>
                </a:solidFill>
              </a:defRPr>
            </a:lvl1pPr>
            <a:extLst/>
          </a:lstStyle>
          <a:p>
            <a:fld id="{0191BA62-BC9A-498E-B20F-317814DBFC5F}" type="datetimeFigureOut">
              <a:rPr lang="en-US" smtClean="0"/>
              <a:pPr/>
              <a:t>10/6/2010</a:t>
            </a:fld>
            <a:endParaRPr lang="en-GB"/>
          </a:p>
        </p:txBody>
      </p:sp>
      <p:sp>
        <p:nvSpPr>
          <p:cNvPr id="19" name="Footer Placeholder 18"/>
          <p:cNvSpPr>
            <a:spLocks noGrp="1"/>
          </p:cNvSpPr>
          <p:nvPr>
            <p:ph type="ftr" sz="quarter" idx="11"/>
          </p:nvPr>
        </p:nvSpPr>
        <p:spPr/>
        <p:txBody>
          <a:bodyPr/>
          <a:lstStyle>
            <a:lvl1pPr>
              <a:defRPr>
                <a:solidFill>
                  <a:schemeClr val="accent1">
                    <a:tint val="20000"/>
                  </a:schemeClr>
                </a:solidFill>
              </a:defRPr>
            </a:lvl1pPr>
            <a:extLst/>
          </a:lstStyle>
          <a:p>
            <a:endParaRPr lang="en-GB"/>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8C7EDAF9-D918-47D4-8562-90303DA3683B}"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191BA62-BC9A-498E-B20F-317814DBFC5F}" type="datetimeFigureOut">
              <a:rPr lang="en-US" smtClean="0"/>
              <a:pPr/>
              <a:t>10/6/2010</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C7EDAF9-D918-47D4-8562-90303DA3683B}"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191BA62-BC9A-498E-B20F-317814DBFC5F}" type="datetimeFigureOut">
              <a:rPr lang="en-US" smtClean="0"/>
              <a:pPr/>
              <a:t>10/6/2010</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C7EDAF9-D918-47D4-8562-90303DA3683B}"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0191BA62-BC9A-498E-B20F-317814DBFC5F}" type="datetimeFigureOut">
              <a:rPr lang="en-US" smtClean="0"/>
              <a:pPr/>
              <a:t>10/6/2010</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C7EDAF9-D918-47D4-8562-90303DA3683B}" type="slidenum">
              <a:rPr lang="en-GB" smtClean="0"/>
              <a:pPr/>
              <a:t>‹#›</a:t>
            </a:fld>
            <a:endParaRPr lang="en-GB"/>
          </a:p>
        </p:txBody>
      </p:sp>
      <p:sp>
        <p:nvSpPr>
          <p:cNvPr id="7" name="Title 6"/>
          <p:cNvSpPr>
            <a:spLocks noGrp="1"/>
          </p:cNvSpPr>
          <p:nvPr>
            <p:ph type="title"/>
          </p:nvPr>
        </p:nvSpPr>
        <p:spPr/>
        <p:txBody>
          <a:bodyPr rtlCol="0"/>
          <a:lstStyle>
            <a:extLst/>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0191BA62-BC9A-498E-B20F-317814DBFC5F}" type="datetimeFigureOut">
              <a:rPr lang="en-US" smtClean="0"/>
              <a:pPr/>
              <a:t>10/6/2010</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C7EDAF9-D918-47D4-8562-90303DA3683B}"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0191BA62-BC9A-498E-B20F-317814DBFC5F}" type="datetimeFigureOut">
              <a:rPr lang="en-US" smtClean="0"/>
              <a:pPr/>
              <a:t>10/6/2010</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C7EDAF9-D918-47D4-8562-90303DA3683B}"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0191BA62-BC9A-498E-B20F-317814DBFC5F}" type="datetimeFigureOut">
              <a:rPr lang="en-US" smtClean="0"/>
              <a:pPr/>
              <a:t>10/6/2010</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C7EDAF9-D918-47D4-8562-90303DA3683B}"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0191BA62-BC9A-498E-B20F-317814DBFC5F}" type="datetimeFigureOut">
              <a:rPr lang="en-US" smtClean="0"/>
              <a:pPr/>
              <a:t>10/6/2010</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C7EDAF9-D918-47D4-8562-90303DA3683B}"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191BA62-BC9A-498E-B20F-317814DBFC5F}" type="datetimeFigureOut">
              <a:rPr lang="en-US" smtClean="0"/>
              <a:pPr/>
              <a:t>10/6/2010</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C7EDAF9-D918-47D4-8562-90303DA3683B}"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0191BA62-BC9A-498E-B20F-317814DBFC5F}" type="datetimeFigureOut">
              <a:rPr lang="en-US" smtClean="0"/>
              <a:pPr/>
              <a:t>10/6/2010</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C7EDAF9-D918-47D4-8562-90303DA3683B}"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0191BA62-BC9A-498E-B20F-317814DBFC5F}" type="datetimeFigureOut">
              <a:rPr lang="en-US" smtClean="0"/>
              <a:pPr/>
              <a:t>10/6/2010</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C7EDAF9-D918-47D4-8562-90303DA3683B}"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0191BA62-BC9A-498E-B20F-317814DBFC5F}" type="datetimeFigureOut">
              <a:rPr lang="en-US" smtClean="0"/>
              <a:pPr/>
              <a:t>10/6/2010</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C7EDAF9-D918-47D4-8562-90303DA3683B}"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7" Type="http://schemas.openxmlformats.org/officeDocument/2006/relationships/image" Target="../media/image6.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hyperlink" Target="http://www.google.co.uk/imgres?imgurl=http://davidsdawson.com/wordpress/wp-content/uploads/2009/02/080317-the-breakfast-club-vmed-1pwidecjpg.jpeg&amp;imgrefurl=http://davidsdawson.com/wordpress/2009/02/dear-mr-vernon/&amp;usg=__MEd0l5VTj9DQvU_MnRQ6Re0BSSE=&amp;h=299&amp;w=298&amp;sz=19&amp;hl=en&amp;start=2&amp;zoom=1&amp;um=1&amp;itbs=1&amp;tbnid=EDsqUzoHUotT5M:&amp;tbnh=116&amp;tbnw=116&amp;prev=/images?q=breakfast+club&amp;um=1&amp;hl=en&amp;safe=vss&amp;tbs=isch:1"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4" name="Rectangle 3"/>
          <p:cNvSpPr/>
          <p:nvPr/>
        </p:nvSpPr>
        <p:spPr>
          <a:xfrm>
            <a:off x="2786050" y="3500438"/>
            <a:ext cx="3857652" cy="1200329"/>
          </a:xfrm>
          <a:prstGeom prst="rect">
            <a:avLst/>
          </a:prstGeom>
          <a:noFill/>
        </p:spPr>
        <p:txBody>
          <a:bodyPr wrap="square" lIns="91440" tIns="45720" rIns="91440" bIns="45720">
            <a:spAutoFit/>
          </a:bodyPr>
          <a:lstStyle/>
          <a:p>
            <a:pPr algn="ctr"/>
            <a:r>
              <a:rPr lang="en-US" sz="7200" b="1" u="sng"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Claire</a:t>
            </a:r>
            <a:endParaRPr lang="en-US" sz="7200" b="1" u="sng"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pic>
        <p:nvPicPr>
          <p:cNvPr id="62466" name="Picture 2" descr="http://www.rankopedia.com/CandidatePix/59442.gif"/>
          <p:cNvPicPr>
            <a:picLocks noChangeAspect="1" noChangeArrowheads="1"/>
          </p:cNvPicPr>
          <p:nvPr/>
        </p:nvPicPr>
        <p:blipFill>
          <a:blip r:embed="rId2"/>
          <a:srcRect/>
          <a:stretch>
            <a:fillRect/>
          </a:stretch>
        </p:blipFill>
        <p:spPr bwMode="auto">
          <a:xfrm>
            <a:off x="357158" y="0"/>
            <a:ext cx="3093381" cy="2466971"/>
          </a:xfrm>
          <a:prstGeom prst="rect">
            <a:avLst/>
          </a:prstGeom>
          <a:noFill/>
        </p:spPr>
      </p:pic>
      <p:pic>
        <p:nvPicPr>
          <p:cNvPr id="62470" name="Picture 6" descr="http://fullofsnark.com/wp-content/uploads/2009/08/claire-breakfast-club.jpg"/>
          <p:cNvPicPr>
            <a:picLocks noChangeAspect="1" noChangeArrowheads="1"/>
          </p:cNvPicPr>
          <p:nvPr/>
        </p:nvPicPr>
        <p:blipFill>
          <a:blip r:embed="rId3"/>
          <a:srcRect/>
          <a:stretch>
            <a:fillRect/>
          </a:stretch>
        </p:blipFill>
        <p:spPr bwMode="auto">
          <a:xfrm>
            <a:off x="7143736" y="142852"/>
            <a:ext cx="2000264" cy="2000264"/>
          </a:xfrm>
          <a:prstGeom prst="rect">
            <a:avLst/>
          </a:prstGeom>
          <a:noFill/>
        </p:spPr>
      </p:pic>
      <p:pic>
        <p:nvPicPr>
          <p:cNvPr id="62472" name="Picture 8" descr="http://t2.gstatic.com/images?q=tbn:EDsqUzoHUotT5M:http://davidsdawson.com/wordpress/wp-content/uploads/2009/02/080317-the-breakfast-club-vmed-1pwidecjpg.jpeg">
            <a:hlinkClick r:id="rId4"/>
          </p:cNvPr>
          <p:cNvPicPr>
            <a:picLocks noChangeAspect="1" noChangeArrowheads="1"/>
          </p:cNvPicPr>
          <p:nvPr/>
        </p:nvPicPr>
        <p:blipFill>
          <a:blip r:embed="rId5"/>
          <a:srcRect/>
          <a:stretch>
            <a:fillRect/>
          </a:stretch>
        </p:blipFill>
        <p:spPr bwMode="auto">
          <a:xfrm>
            <a:off x="6357950" y="4214818"/>
            <a:ext cx="2286016" cy="2286018"/>
          </a:xfrm>
          <a:prstGeom prst="rect">
            <a:avLst/>
          </a:prstGeom>
          <a:noFill/>
        </p:spPr>
      </p:pic>
      <p:pic>
        <p:nvPicPr>
          <p:cNvPr id="62474" name="Picture 10" descr="http://wizbangpop.com/images/2008/02/breakfast_club_remake/123046__breakfast_club_l.jpg"/>
          <p:cNvPicPr>
            <a:picLocks noChangeAspect="1" noChangeArrowheads="1"/>
          </p:cNvPicPr>
          <p:nvPr/>
        </p:nvPicPr>
        <p:blipFill>
          <a:blip r:embed="rId6"/>
          <a:srcRect/>
          <a:stretch>
            <a:fillRect/>
          </a:stretch>
        </p:blipFill>
        <p:spPr bwMode="auto">
          <a:xfrm>
            <a:off x="0" y="4500546"/>
            <a:ext cx="3143272" cy="2357454"/>
          </a:xfrm>
          <a:prstGeom prst="rect">
            <a:avLst/>
          </a:prstGeom>
          <a:noFill/>
        </p:spPr>
      </p:pic>
      <p:pic>
        <p:nvPicPr>
          <p:cNvPr id="62476" name="Picture 12" descr="http://img2.timeinc.net/ew/dynamic/imgs/080723/romance/Breakfast_Club_l.jpg"/>
          <p:cNvPicPr>
            <a:picLocks noChangeAspect="1" noChangeArrowheads="1"/>
          </p:cNvPicPr>
          <p:nvPr/>
        </p:nvPicPr>
        <p:blipFill>
          <a:blip r:embed="rId7"/>
          <a:srcRect/>
          <a:stretch>
            <a:fillRect/>
          </a:stretch>
        </p:blipFill>
        <p:spPr bwMode="auto">
          <a:xfrm>
            <a:off x="3857620" y="1071546"/>
            <a:ext cx="2500330" cy="2357434"/>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tx1">
            <a:lumMod val="65000"/>
            <a:lumOff val="35000"/>
          </a:schemeClr>
        </a:solidFill>
        <a:effectLst/>
      </p:bgPr>
    </p:bg>
    <p:spTree>
      <p:nvGrpSpPr>
        <p:cNvPr id="1" name=""/>
        <p:cNvGrpSpPr/>
        <p:nvPr/>
      </p:nvGrpSpPr>
      <p:grpSpPr>
        <a:xfrm>
          <a:off x="0" y="0"/>
          <a:ext cx="0" cy="0"/>
          <a:chOff x="0" y="0"/>
          <a:chExt cx="0" cy="0"/>
        </a:xfrm>
      </p:grpSpPr>
      <p:sp>
        <p:nvSpPr>
          <p:cNvPr id="4" name="TextBox 3"/>
          <p:cNvSpPr txBox="1"/>
          <p:nvPr/>
        </p:nvSpPr>
        <p:spPr>
          <a:xfrm>
            <a:off x="285720" y="714356"/>
            <a:ext cx="7786742" cy="4401205"/>
          </a:xfrm>
          <a:prstGeom prst="rect">
            <a:avLst/>
          </a:prstGeom>
          <a:noFill/>
        </p:spPr>
        <p:txBody>
          <a:bodyPr wrap="square" rtlCol="0">
            <a:spAutoFit/>
          </a:bodyPr>
          <a:lstStyle/>
          <a:p>
            <a:endParaRPr lang="en-GB" sz="2000" dirty="0" smtClean="0">
              <a:solidFill>
                <a:srgbClr val="00B0F0"/>
              </a:solidFill>
            </a:endParaRPr>
          </a:p>
          <a:p>
            <a:endParaRPr lang="en-GB" sz="2000" dirty="0">
              <a:solidFill>
                <a:srgbClr val="00B0F0"/>
              </a:solidFill>
            </a:endParaRPr>
          </a:p>
          <a:p>
            <a:r>
              <a:rPr lang="en-GB" sz="2000" dirty="0" smtClean="0">
                <a:solidFill>
                  <a:srgbClr val="00B0F0"/>
                </a:solidFill>
              </a:rPr>
              <a:t>In the film The breakfast club Claire plays a particularly interesting character because she’s  a fairly wealthy  character we find this out when she eats sushi for lunch and the way she eats it .At first it seems as if she's going to be the typical snob .But she soon blossoms into a real caring character. we see this when Bryan admits he's a virgin and bender starts to bully him. That's when Claire said (I think its ok for a guy to be a virgin) making Bryan feel a bit happy and less ashamed about being it. She also seems to have a bit of a crush on Bender because of the rebel side of him. She also has a terrible relationship with her parents she said’s  they use me as a porn but to me their both wasted.</a:t>
            </a:r>
            <a:endParaRPr lang="en-GB" sz="2000" dirty="0">
              <a:solidFill>
                <a:srgbClr val="00B0F0"/>
              </a:solidFill>
            </a:endParaRPr>
          </a:p>
        </p:txBody>
      </p:sp>
      <p:sp>
        <p:nvSpPr>
          <p:cNvPr id="5" name="Rectangle 4"/>
          <p:cNvSpPr/>
          <p:nvPr/>
        </p:nvSpPr>
        <p:spPr>
          <a:xfrm>
            <a:off x="500034" y="500042"/>
            <a:ext cx="2117888" cy="923330"/>
          </a:xfrm>
          <a:prstGeom prst="rect">
            <a:avLst/>
          </a:prstGeom>
          <a:noFill/>
        </p:spPr>
        <p:txBody>
          <a:bodyPr wrap="none" lIns="91440" tIns="45720" rIns="91440" bIns="45720">
            <a:spAutoFit/>
          </a:bodyPr>
          <a:lstStyle/>
          <a:p>
            <a:pPr algn="ctr"/>
            <a:r>
              <a:rPr lang="en-US" sz="5400" b="1" u="sng"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Claire</a:t>
            </a:r>
            <a:endParaRPr lang="en-US" sz="5400" b="1" u="sng"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56</TotalTime>
  <Words>151</Words>
  <Application>Microsoft Office PowerPoint</Application>
  <PresentationFormat>On-screen Show (4:3)</PresentationFormat>
  <Paragraphs>5</Paragraphs>
  <Slides>2</Slides>
  <Notes>0</Notes>
  <HiddenSlides>0</HiddenSlides>
  <MMClips>0</MMClips>
  <ScaleCrop>false</ScaleCrop>
  <HeadingPairs>
    <vt:vector size="4" baseType="variant">
      <vt:variant>
        <vt:lpstr>Theme</vt:lpstr>
      </vt:variant>
      <vt:variant>
        <vt:i4>1</vt:i4>
      </vt:variant>
      <vt:variant>
        <vt:lpstr>Slide Titles</vt:lpstr>
      </vt:variant>
      <vt:variant>
        <vt:i4>2</vt:i4>
      </vt:variant>
    </vt:vector>
  </HeadingPairs>
  <TitlesOfParts>
    <vt:vector size="3" baseType="lpstr">
      <vt:lpstr>Concourse</vt:lpstr>
      <vt:lpstr>Slide 1</vt:lpstr>
      <vt:lpstr>Slide 2</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07DenhamA</dc:creator>
  <cp:lastModifiedBy>07DenhamA</cp:lastModifiedBy>
  <cp:revision>8</cp:revision>
  <dcterms:created xsi:type="dcterms:W3CDTF">2010-09-29T08:12:26Z</dcterms:created>
  <dcterms:modified xsi:type="dcterms:W3CDTF">2010-10-06T08:28:08Z</dcterms:modified>
</cp:coreProperties>
</file>